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22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2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54.png"/><Relationship Id="rId1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2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54.png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54.png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6.png"/><Relationship Id="rId12" Type="http://schemas.openxmlformats.org/officeDocument/2006/relationships/image" Target="../media/image9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119.png"/><Relationship Id="rId1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6.png"/><Relationship Id="rId12" Type="http://schemas.openxmlformats.org/officeDocument/2006/relationships/image" Target="../media/image9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119.png"/><Relationship Id="rId1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6.png"/><Relationship Id="rId12" Type="http://schemas.openxmlformats.org/officeDocument/2006/relationships/image" Target="../media/image9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119.png"/><Relationship Id="rId1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6.png"/><Relationship Id="rId12" Type="http://schemas.openxmlformats.org/officeDocument/2006/relationships/image" Target="../media/image5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119.png"/><Relationship Id="rId1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6.png"/><Relationship Id="rId12" Type="http://schemas.openxmlformats.org/officeDocument/2006/relationships/image" Target="../media/image5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119.png"/><Relationship Id="rId1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6.png"/><Relationship Id="rId12" Type="http://schemas.openxmlformats.org/officeDocument/2006/relationships/image" Target="../media/image5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122.png"/><Relationship Id="rId5" Type="http://schemas.openxmlformats.org/officeDocument/2006/relationships/image" Target="../media/image113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119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Mismatch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0.125_0.05 - Map PC elec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elec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28964"/>
          </a:xfrm>
          <a:prstGeom prst="rect">
            <a:avLst/>
          </a:prstGeom>
        </p:spPr>
      </p:pic>
      <p:pic>
        <p:nvPicPr>
          <p:cNvPr id="5" name="Picture 4" descr="elec_heat_0.125_0.05 - Contribution Plot elec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411951"/>
          </a:xfrm>
          <a:prstGeom prst="rect">
            <a:avLst/>
          </a:prstGeom>
        </p:spPr>
      </p:pic>
      <p:pic>
        <p:nvPicPr>
          <p:cNvPr id="6" name="Picture 5" descr="elec_heat_0.125_0.05 - Response Plot elec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702401"/>
          </a:xfrm>
          <a:prstGeom prst="rect">
            <a:avLst/>
          </a:prstGeom>
        </p:spPr>
      </p:pic>
      <p:pic>
        <p:nvPicPr>
          <p:cNvPr id="7" name="Picture 6" descr="elec_heat_0.125_0.05 - Seasonal Plot elec Mismatch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0.125_0.05 - Map PC elec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elec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28964"/>
          </a:xfrm>
          <a:prstGeom prst="rect">
            <a:avLst/>
          </a:prstGeom>
        </p:spPr>
      </p:pic>
      <p:pic>
        <p:nvPicPr>
          <p:cNvPr id="5" name="Picture 4" descr="elec_heat_0.125_0.05 - Contribution Plot elec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411951"/>
          </a:xfrm>
          <a:prstGeom prst="rect">
            <a:avLst/>
          </a:prstGeom>
        </p:spPr>
      </p:pic>
      <p:pic>
        <p:nvPicPr>
          <p:cNvPr id="6" name="Picture 5" descr="elec_heat_0.125_0.05 - Response Plot elec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702401"/>
          </a:xfrm>
          <a:prstGeom prst="rect">
            <a:avLst/>
          </a:prstGeom>
        </p:spPr>
      </p:pic>
      <p:pic>
        <p:nvPicPr>
          <p:cNvPr id="7" name="Picture 6" descr="elec_heat_0.125_0.05 - Seasonal Plot elec Mismatch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0.125_0.05 - Map PC elec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elec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28964"/>
          </a:xfrm>
          <a:prstGeom prst="rect">
            <a:avLst/>
          </a:prstGeom>
        </p:spPr>
      </p:pic>
      <p:pic>
        <p:nvPicPr>
          <p:cNvPr id="5" name="Picture 4" descr="elec_heat_0.125_0.05 - Contribution Plot elec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411951"/>
          </a:xfrm>
          <a:prstGeom prst="rect">
            <a:avLst/>
          </a:prstGeom>
        </p:spPr>
      </p:pic>
      <p:pic>
        <p:nvPicPr>
          <p:cNvPr id="6" name="Picture 5" descr="elec_heat_0.125_0.05 - Response Plot elec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702401"/>
          </a:xfrm>
          <a:prstGeom prst="rect">
            <a:avLst/>
          </a:prstGeom>
        </p:spPr>
      </p:pic>
      <p:pic>
        <p:nvPicPr>
          <p:cNvPr id="7" name="Picture 6" descr="elec_heat_0.125_0.05 - Seasonal Plot elec Mismatch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Contribution due to CO2 and Transmission Constrain</a:t>
            </a:r>
          </a:p>
        </p:txBody>
      </p:sp>
      <p:pic>
        <p:nvPicPr>
          <p:cNvPr id="3" name="Picture 2" descr="elec_heat - Change in elec cont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170000"/>
            <a:ext cx="4856400" cy="5689221"/>
          </a:xfrm>
          <a:prstGeom prst="rect">
            <a:avLst/>
          </a:prstGeom>
        </p:spPr>
      </p:pic>
      <p:pic>
        <p:nvPicPr>
          <p:cNvPr id="4" name="Picture 3" descr="elec_heat - Change in elec cont (trans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00" y="1170000"/>
            <a:ext cx="4856400" cy="56198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Reponse due to CO2 and Transmission Constrain</a:t>
            </a:r>
          </a:p>
        </p:txBody>
      </p:sp>
      <p:pic>
        <p:nvPicPr>
          <p:cNvPr id="3" name="Picture 2" descr="elec_heat - Change in elec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170000"/>
            <a:ext cx="4856400" cy="5689221"/>
          </a:xfrm>
          <a:prstGeom prst="rect">
            <a:avLst/>
          </a:prstGeom>
        </p:spPr>
      </p:pic>
      <p:pic>
        <p:nvPicPr>
          <p:cNvPr id="4" name="Picture 3" descr="elec_heat - Change in elec response (trans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00" y="1170000"/>
            <a:ext cx="4856400" cy="56198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 Reponse due to CO2 and Transmission Constrain</a:t>
            </a:r>
          </a:p>
        </p:txBody>
      </p:sp>
      <p:pic>
        <p:nvPicPr>
          <p:cNvPr id="3" name="Picture 2" descr="elec_heat - Change in elec cov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400"/>
            <a:ext cx="6138000" cy="5688298"/>
          </a:xfrm>
          <a:prstGeom prst="rect">
            <a:avLst/>
          </a:prstGeom>
        </p:spPr>
      </p:pic>
      <p:pic>
        <p:nvPicPr>
          <p:cNvPr id="4" name="Picture 3" descr="elec_heat - Change in elec cov response (trans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200" y="1112400"/>
            <a:ext cx="6138000" cy="56882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 - Bar CO2 elec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0" y="1404000"/>
            <a:ext cx="5418000" cy="5084144"/>
          </a:xfrm>
          <a:prstGeom prst="rect">
            <a:avLst/>
          </a:prstGeom>
        </p:spPr>
      </p:pic>
      <p:pic>
        <p:nvPicPr>
          <p:cNvPr id="4" name="Picture 3" descr="elec_heat - Bar Trans elec N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04000"/>
            <a:ext cx="5418000" cy="50282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0.125_0.05 - Map PC elec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2557"/>
          </a:xfrm>
          <a:prstGeom prst="rect">
            <a:avLst/>
          </a:prstGeom>
        </p:spPr>
      </p:pic>
      <p:pic>
        <p:nvPicPr>
          <p:cNvPr id="5" name="Picture 4" descr="elec_heat_0.125_0.05 - Seasonal Plot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0.125_0.05 - Map PC elec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elec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2557"/>
          </a:xfrm>
          <a:prstGeom prst="rect">
            <a:avLst/>
          </a:prstGeom>
        </p:spPr>
      </p:pic>
      <p:pic>
        <p:nvPicPr>
          <p:cNvPr id="5" name="Picture 4" descr="elec_heat_0.125_0.05 - Seasonal Plot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capacity</a:t>
            </a:r>
          </a:p>
        </p:txBody>
      </p:sp>
      <p:pic>
        <p:nvPicPr>
          <p:cNvPr id="3" name="Picture 2" descr="elec_heat_0.125_0.05 - Map Capacity elec 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0.125_0.05 - Map PC elec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elec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2557"/>
          </a:xfrm>
          <a:prstGeom prst="rect">
            <a:avLst/>
          </a:prstGeom>
        </p:spPr>
      </p:pic>
      <p:pic>
        <p:nvPicPr>
          <p:cNvPr id="5" name="Picture 4" descr="elec_heat_0.125_0.05 - Seasonal Plot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0.125_0.05 - Map PC elec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elec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2557"/>
          </a:xfrm>
          <a:prstGeom prst="rect">
            <a:avLst/>
          </a:prstGeom>
        </p:spPr>
      </p:pic>
      <p:pic>
        <p:nvPicPr>
          <p:cNvPr id="5" name="Picture 4" descr="elec_heat_0.125_0.05 - Seasonal Plot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0.125_0.05 - Map PC elec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elec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2557"/>
          </a:xfrm>
          <a:prstGeom prst="rect">
            <a:avLst/>
          </a:prstGeom>
        </p:spPr>
      </p:pic>
      <p:pic>
        <p:nvPicPr>
          <p:cNvPr id="5" name="Picture 4" descr="elec_heat_0.125_0.05 - Seasonal Plot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0.125_0.05 - Map PC elec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elec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852557"/>
          </a:xfrm>
          <a:prstGeom prst="rect">
            <a:avLst/>
          </a:prstGeom>
        </p:spPr>
      </p:pic>
      <p:pic>
        <p:nvPicPr>
          <p:cNvPr id="5" name="Picture 4" descr="elec_heat_0.125_0.05 - Seasonal Plot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Electricy Mismatch and NP Coherence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0.125_0.05 - C1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0.125_0.05 - C2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0.125_0.05 - C3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2709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Mismatch Analysis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capacity</a:t>
            </a:r>
          </a:p>
        </p:txBody>
      </p:sp>
      <p:pic>
        <p:nvPicPr>
          <p:cNvPr id="3" name="Picture 2" descr="elec_heat_0.125_0.05 - Map Capacity heat 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Electricity Supplied by Different Technologies</a:t>
            </a:r>
          </a:p>
        </p:txBody>
      </p:sp>
      <p:pic>
        <p:nvPicPr>
          <p:cNvPr id="3" name="Picture 2" descr="elec_heat_0.125_0.05 - elec Energy Produ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Heating Supplied by Different Technologies</a:t>
            </a:r>
          </a:p>
        </p:txBody>
      </p:sp>
      <p:pic>
        <p:nvPicPr>
          <p:cNvPr id="3" name="Picture 2" descr="elec_heat_0.125_0.05 - heat Energy Produ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(energy capacity)</a:t>
            </a:r>
          </a:p>
        </p:txBody>
      </p:sp>
      <p:pic>
        <p:nvPicPr>
          <p:cNvPr id="3" name="Picture 2" descr="elec_heat_0.125_0.05 - Map Capacity heat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(power capacity)</a:t>
            </a:r>
          </a:p>
        </p:txBody>
      </p:sp>
      <p:pic>
        <p:nvPicPr>
          <p:cNvPr id="3" name="Picture 2" descr="elec_heat_0.125_0.05 - Map Capacity heat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 - Bar CO2 heat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0" y="1404000"/>
            <a:ext cx="5418000" cy="5084144"/>
          </a:xfrm>
          <a:prstGeom prst="rect">
            <a:avLst/>
          </a:prstGeom>
        </p:spPr>
      </p:pic>
      <p:pic>
        <p:nvPicPr>
          <p:cNvPr id="4" name="Picture 3" descr="elec_heat - Bar Trans heat Mismat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04000"/>
            <a:ext cx="5418000" cy="502828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0.125_0.05 - Map PC heat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heat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68814"/>
          </a:xfrm>
          <a:prstGeom prst="rect">
            <a:avLst/>
          </a:prstGeom>
        </p:spPr>
      </p:pic>
      <p:pic>
        <p:nvPicPr>
          <p:cNvPr id="5" name="Picture 4" descr="elec_heat_0.125_0.05 - Contribution Plot heat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646149"/>
          </a:xfrm>
          <a:prstGeom prst="rect">
            <a:avLst/>
          </a:prstGeom>
        </p:spPr>
      </p:pic>
      <p:pic>
        <p:nvPicPr>
          <p:cNvPr id="6" name="Picture 5" descr="elec_heat_0.125_0.05 - Response Plot heat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861311"/>
          </a:xfrm>
          <a:prstGeom prst="rect">
            <a:avLst/>
          </a:prstGeom>
        </p:spPr>
      </p:pic>
      <p:pic>
        <p:nvPicPr>
          <p:cNvPr id="7" name="Picture 6" descr="elec_heat_0.125_0.05 - Seasonal Plot heat Mismatch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0.125_0.05 - Map PC heat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heat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68814"/>
          </a:xfrm>
          <a:prstGeom prst="rect">
            <a:avLst/>
          </a:prstGeom>
        </p:spPr>
      </p:pic>
      <p:pic>
        <p:nvPicPr>
          <p:cNvPr id="5" name="Picture 4" descr="elec_heat_0.125_0.05 - Contribution Plot heat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646149"/>
          </a:xfrm>
          <a:prstGeom prst="rect">
            <a:avLst/>
          </a:prstGeom>
        </p:spPr>
      </p:pic>
      <p:pic>
        <p:nvPicPr>
          <p:cNvPr id="6" name="Picture 5" descr="elec_heat_0.125_0.05 - Response Plot heat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861311"/>
          </a:xfrm>
          <a:prstGeom prst="rect">
            <a:avLst/>
          </a:prstGeom>
        </p:spPr>
      </p:pic>
      <p:pic>
        <p:nvPicPr>
          <p:cNvPr id="7" name="Picture 6" descr="elec_heat_0.125_0.05 - Seasonal Plot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0.125_0.05 - Map PC heat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heat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68814"/>
          </a:xfrm>
          <a:prstGeom prst="rect">
            <a:avLst/>
          </a:prstGeom>
        </p:spPr>
      </p:pic>
      <p:pic>
        <p:nvPicPr>
          <p:cNvPr id="5" name="Picture 4" descr="elec_heat_0.125_0.05 - Contribution Plot heat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646149"/>
          </a:xfrm>
          <a:prstGeom prst="rect">
            <a:avLst/>
          </a:prstGeom>
        </p:spPr>
      </p:pic>
      <p:pic>
        <p:nvPicPr>
          <p:cNvPr id="6" name="Picture 5" descr="elec_heat_0.125_0.05 - Response Plot heat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861311"/>
          </a:xfrm>
          <a:prstGeom prst="rect">
            <a:avLst/>
          </a:prstGeom>
        </p:spPr>
      </p:pic>
      <p:pic>
        <p:nvPicPr>
          <p:cNvPr id="7" name="Picture 6" descr="elec_heat_0.125_0.05 - Seasonal Plot heat Mismatch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0.125_0.05 - Map PC heat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heat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68814"/>
          </a:xfrm>
          <a:prstGeom prst="rect">
            <a:avLst/>
          </a:prstGeom>
        </p:spPr>
      </p:pic>
      <p:pic>
        <p:nvPicPr>
          <p:cNvPr id="5" name="Picture 4" descr="elec_heat_0.125_0.05 - Contribution Plot heat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646149"/>
          </a:xfrm>
          <a:prstGeom prst="rect">
            <a:avLst/>
          </a:prstGeom>
        </p:spPr>
      </p:pic>
      <p:pic>
        <p:nvPicPr>
          <p:cNvPr id="6" name="Picture 5" descr="elec_heat_0.125_0.05 - Response Plot heat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861311"/>
          </a:xfrm>
          <a:prstGeom prst="rect">
            <a:avLst/>
          </a:prstGeom>
        </p:spPr>
      </p:pic>
      <p:pic>
        <p:nvPicPr>
          <p:cNvPr id="7" name="Picture 6" descr="elec_heat_0.125_0.05 - Seasonal Plot heat Mismatch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0.125_0.05 - Map PC heat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heat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68814"/>
          </a:xfrm>
          <a:prstGeom prst="rect">
            <a:avLst/>
          </a:prstGeom>
        </p:spPr>
      </p:pic>
      <p:pic>
        <p:nvPicPr>
          <p:cNvPr id="5" name="Picture 4" descr="elec_heat_0.125_0.05 - Contribution Plot heat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646149"/>
          </a:xfrm>
          <a:prstGeom prst="rect">
            <a:avLst/>
          </a:prstGeom>
        </p:spPr>
      </p:pic>
      <p:pic>
        <p:nvPicPr>
          <p:cNvPr id="6" name="Picture 5" descr="elec_heat_0.125_0.05 - Response Plot heat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861311"/>
          </a:xfrm>
          <a:prstGeom prst="rect">
            <a:avLst/>
          </a:prstGeom>
        </p:spPr>
      </p:pic>
      <p:pic>
        <p:nvPicPr>
          <p:cNvPr id="7" name="Picture 6" descr="elec_heat_0.125_0.05 - Seasonal Plot heat Mismatch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0.125_0.05 - Map PC heat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heat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68814"/>
          </a:xfrm>
          <a:prstGeom prst="rect">
            <a:avLst/>
          </a:prstGeom>
        </p:spPr>
      </p:pic>
      <p:pic>
        <p:nvPicPr>
          <p:cNvPr id="5" name="Picture 4" descr="elec_heat_0.125_0.05 - Contribution Plot heat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646149"/>
          </a:xfrm>
          <a:prstGeom prst="rect">
            <a:avLst/>
          </a:prstGeom>
        </p:spPr>
      </p:pic>
      <p:pic>
        <p:nvPicPr>
          <p:cNvPr id="6" name="Picture 5" descr="elec_heat_0.125_0.05 - Response Plot heat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861311"/>
          </a:xfrm>
          <a:prstGeom prst="rect">
            <a:avLst/>
          </a:prstGeom>
        </p:spPr>
      </p:pic>
      <p:pic>
        <p:nvPicPr>
          <p:cNvPr id="7" name="Picture 6" descr="elec_heat_0.125_0.05 - Seasonal Plot heat Mismatch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(energy capacity)</a:t>
            </a:r>
          </a:p>
        </p:txBody>
      </p:sp>
      <p:pic>
        <p:nvPicPr>
          <p:cNvPr id="3" name="Picture 2" descr="elec_heat_0.125_0.05 - Map Capacity elec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Contribution due to CO2 and Transmission Constrain</a:t>
            </a:r>
          </a:p>
        </p:txBody>
      </p:sp>
      <p:pic>
        <p:nvPicPr>
          <p:cNvPr id="3" name="Picture 2" descr="elec_heat - Change in heat cont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170000"/>
            <a:ext cx="4856400" cy="5542981"/>
          </a:xfrm>
          <a:prstGeom prst="rect">
            <a:avLst/>
          </a:prstGeom>
        </p:spPr>
      </p:pic>
      <p:pic>
        <p:nvPicPr>
          <p:cNvPr id="4" name="Picture 3" descr="elec_heat - Change in heat cont (trans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00" y="1170000"/>
            <a:ext cx="4856400" cy="554298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Reponse due to CO2 and Transmission Constrain</a:t>
            </a:r>
          </a:p>
        </p:txBody>
      </p:sp>
      <p:pic>
        <p:nvPicPr>
          <p:cNvPr id="3" name="Picture 2" descr="elec_heat - Change in heat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170000"/>
            <a:ext cx="4856400" cy="5689221"/>
          </a:xfrm>
          <a:prstGeom prst="rect">
            <a:avLst/>
          </a:prstGeom>
        </p:spPr>
      </p:pic>
      <p:pic>
        <p:nvPicPr>
          <p:cNvPr id="4" name="Picture 3" descr="elec_heat - Change in heat response (trans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00" y="1170000"/>
            <a:ext cx="4856400" cy="56198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 Reponse due to CO2 and Transmission Constrain</a:t>
            </a:r>
          </a:p>
        </p:txBody>
      </p:sp>
      <p:pic>
        <p:nvPicPr>
          <p:cNvPr id="3" name="Picture 2" descr="elec_heat - Change in heat cov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400"/>
            <a:ext cx="6138000" cy="5688298"/>
          </a:xfrm>
          <a:prstGeom prst="rect">
            <a:avLst/>
          </a:prstGeom>
        </p:spPr>
      </p:pic>
      <p:pic>
        <p:nvPicPr>
          <p:cNvPr id="4" name="Picture 3" descr="elec_heat - Change in heat cov response (trans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200" y="1112400"/>
            <a:ext cx="6138000" cy="56882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NP Analysis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 - Bar CO2 heat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0" y="1404000"/>
            <a:ext cx="5418000" cy="5084144"/>
          </a:xfrm>
          <a:prstGeom prst="rect">
            <a:avLst/>
          </a:prstGeom>
        </p:spPr>
      </p:pic>
      <p:pic>
        <p:nvPicPr>
          <p:cNvPr id="4" name="Picture 3" descr="elec_heat - Bar Trans heat N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04000"/>
            <a:ext cx="5418000" cy="502828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0.125_0.05 - Map PC heat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900815"/>
          </a:xfrm>
          <a:prstGeom prst="rect">
            <a:avLst/>
          </a:prstGeom>
        </p:spPr>
      </p:pic>
      <p:pic>
        <p:nvPicPr>
          <p:cNvPr id="5" name="Picture 4" descr="elec_heat_0.125_0.05 - Seasonal Plot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0.125_0.05 - Map PC heat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heat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900815"/>
          </a:xfrm>
          <a:prstGeom prst="rect">
            <a:avLst/>
          </a:prstGeom>
        </p:spPr>
      </p:pic>
      <p:pic>
        <p:nvPicPr>
          <p:cNvPr id="5" name="Picture 4" descr="elec_heat_0.125_0.05 - Seasonal Plot heat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0.125_0.05 - Map PC heat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heat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900815"/>
          </a:xfrm>
          <a:prstGeom prst="rect">
            <a:avLst/>
          </a:prstGeom>
        </p:spPr>
      </p:pic>
      <p:pic>
        <p:nvPicPr>
          <p:cNvPr id="5" name="Picture 4" descr="elec_heat_0.125_0.05 - Seasonal Plot heat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0.125_0.05 - Map PC heat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heat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900815"/>
          </a:xfrm>
          <a:prstGeom prst="rect">
            <a:avLst/>
          </a:prstGeom>
        </p:spPr>
      </p:pic>
      <p:pic>
        <p:nvPicPr>
          <p:cNvPr id="5" name="Picture 4" descr="elec_heat_0.125_0.05 - Seasonal Plot heat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0.125_0.05 - Map PC heat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heat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900815"/>
          </a:xfrm>
          <a:prstGeom prst="rect">
            <a:avLst/>
          </a:prstGeom>
        </p:spPr>
      </p:pic>
      <p:pic>
        <p:nvPicPr>
          <p:cNvPr id="5" name="Picture 4" descr="elec_heat_0.125_0.05 - Seasonal Plot heat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(power capacity)</a:t>
            </a:r>
          </a:p>
        </p:txBody>
      </p:sp>
      <p:pic>
        <p:nvPicPr>
          <p:cNvPr id="3" name="Picture 2" descr="elec_heat_0.125_0.05 - Map Capacity elec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0.125_0.05 - Map PC heat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0.125_0.05 - FFT heat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900815"/>
          </a:xfrm>
          <a:prstGeom prst="rect">
            <a:avLst/>
          </a:prstGeom>
        </p:spPr>
      </p:pic>
      <p:pic>
        <p:nvPicPr>
          <p:cNvPr id="5" name="Picture 4" descr="elec_heat_0.125_0.05 - Seasonal Plot heat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Mismatch and NP Coherence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0.125_0.05 - C1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0.125_0.05 - C2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0.125_0.05 - C3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2709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and Heating and NP Coherence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0.125_0.05 - C1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0.125_0.05 - C2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322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0.125_0.05 - C3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2709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 - Bar CO2 elec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0" y="1404000"/>
            <a:ext cx="5418000" cy="5084144"/>
          </a:xfrm>
          <a:prstGeom prst="rect">
            <a:avLst/>
          </a:prstGeom>
        </p:spPr>
      </p:pic>
      <p:pic>
        <p:nvPicPr>
          <p:cNvPr id="4" name="Picture 3" descr="elec_heat - Bar Trans elec Mismat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04000"/>
            <a:ext cx="5418000" cy="50282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0.125_0.05 - Map PC elec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elec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28964"/>
          </a:xfrm>
          <a:prstGeom prst="rect">
            <a:avLst/>
          </a:prstGeom>
        </p:spPr>
      </p:pic>
      <p:pic>
        <p:nvPicPr>
          <p:cNvPr id="5" name="Picture 4" descr="elec_heat_0.125_0.05 - Contribution Plot elec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411951"/>
          </a:xfrm>
          <a:prstGeom prst="rect">
            <a:avLst/>
          </a:prstGeom>
        </p:spPr>
      </p:pic>
      <p:pic>
        <p:nvPicPr>
          <p:cNvPr id="6" name="Picture 5" descr="elec_heat_0.125_0.05 - Response Plot elec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702401"/>
          </a:xfrm>
          <a:prstGeom prst="rect">
            <a:avLst/>
          </a:prstGeom>
        </p:spPr>
      </p:pic>
      <p:pic>
        <p:nvPicPr>
          <p:cNvPr id="7" name="Picture 6" descr="elec_heat_0.125_0.05 - Seasonal Plot elec Mismatch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0.125_0.05 - Map PC elec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elec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28964"/>
          </a:xfrm>
          <a:prstGeom prst="rect">
            <a:avLst/>
          </a:prstGeom>
        </p:spPr>
      </p:pic>
      <p:pic>
        <p:nvPicPr>
          <p:cNvPr id="5" name="Picture 4" descr="elec_heat_0.125_0.05 - Contribution Plot elec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411951"/>
          </a:xfrm>
          <a:prstGeom prst="rect">
            <a:avLst/>
          </a:prstGeom>
        </p:spPr>
      </p:pic>
      <p:pic>
        <p:nvPicPr>
          <p:cNvPr id="6" name="Picture 5" descr="elec_heat_0.125_0.05 - Response Plot elec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648888"/>
          </a:xfrm>
          <a:prstGeom prst="rect">
            <a:avLst/>
          </a:prstGeom>
        </p:spPr>
      </p:pic>
      <p:pic>
        <p:nvPicPr>
          <p:cNvPr id="7" name="Picture 6" descr="elec_heat_0.125_0.05 - Seasonal Plot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0.125_0.05 - Map PC elec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0.125_0.05 - FFT elec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328964"/>
          </a:xfrm>
          <a:prstGeom prst="rect">
            <a:avLst/>
          </a:prstGeom>
        </p:spPr>
      </p:pic>
      <p:pic>
        <p:nvPicPr>
          <p:cNvPr id="5" name="Picture 4" descr="elec_heat_0.125_0.05 - Contribution Plot elec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411951"/>
          </a:xfrm>
          <a:prstGeom prst="rect">
            <a:avLst/>
          </a:prstGeom>
        </p:spPr>
      </p:pic>
      <p:pic>
        <p:nvPicPr>
          <p:cNvPr id="6" name="Picture 5" descr="elec_heat_0.125_0.05 - Response Plot elec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702401"/>
          </a:xfrm>
          <a:prstGeom prst="rect">
            <a:avLst/>
          </a:prstGeom>
        </p:spPr>
      </p:pic>
      <p:pic>
        <p:nvPicPr>
          <p:cNvPr id="7" name="Picture 6" descr="elec_heat_0.125_0.05 - Seasonal Plot elec Mismatch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547</Words>
  <Application>Microsoft Office PowerPoint</Application>
  <PresentationFormat>Widescreen</PresentationFormat>
  <Paragraphs>191</Paragraphs>
  <Slides>58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August Jensen Backhaus</cp:lastModifiedBy>
  <cp:revision>1</cp:revision>
  <dcterms:created xsi:type="dcterms:W3CDTF">2013-01-27T09:14:16Z</dcterms:created>
  <dcterms:modified xsi:type="dcterms:W3CDTF">2021-11-03T09:58:32Z</dcterms:modified>
  <cp:category/>
</cp:coreProperties>
</file>